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0.24008632472541125</c:v>
                  </c:pt>
                  <c:pt idx="3">
                    <c:v>0.15224981680279465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0.2400863247254113</c:v>
                  </c:pt>
                  <c:pt idx="3">
                    <c:v>0.15224981680279467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</c:v>
                </c:pt>
                <c:pt idx="3">
                  <c:v>0.39534883720930231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9.5482923246419396E-2</c:v>
                </c:pt>
                <c:pt idx="3">
                  <c:v>0.1563921568627451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961024"/>
        <c:axId val="1749625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</c:v>
                </c:pt>
                <c:pt idx="5">
                  <c:v>9.5482923246419396E-2</c:v>
                </c:pt>
                <c:pt idx="6">
                  <c:v>0.39534883720930231</c:v>
                </c:pt>
                <c:pt idx="7">
                  <c:v>0.1563921568627451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0.74008632472541125</c:v>
                </c:pt>
                <c:pt idx="5" formatCode="0.00%">
                  <c:v>0.1081853772353507</c:v>
                </c:pt>
                <c:pt idx="6" formatCode="0.00%">
                  <c:v>0.54759865401209695</c:v>
                </c:pt>
                <c:pt idx="7">
                  <c:v>0.17543201900527397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969984"/>
        <c:axId val="174964096"/>
      </c:barChart>
      <c:catAx>
        <c:axId val="1749610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962560"/>
        <c:crosses val="autoZero"/>
        <c:auto val="1"/>
        <c:lblAlgn val="ctr"/>
        <c:lblOffset val="100"/>
        <c:noMultiLvlLbl val="0"/>
      </c:catAx>
      <c:valAx>
        <c:axId val="1749625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961024"/>
        <c:crosses val="autoZero"/>
        <c:crossBetween val="between"/>
        <c:majorUnit val="0.2"/>
      </c:valAx>
      <c:valAx>
        <c:axId val="1749640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969984"/>
        <c:crosses val="max"/>
        <c:crossBetween val="between"/>
      </c:valAx>
      <c:catAx>
        <c:axId val="17496998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9640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9.4061876247504991E-2</c:v>
                </c:pt>
                <c:pt idx="1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7.110778443113773E-2</c:v>
                </c:pt>
                <c:pt idx="1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8.532934131736529E-2</c:v>
                </c:pt>
                <c:pt idx="1">
                  <c:v>0.1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0.74950099800399206</c:v>
                </c:pt>
                <c:pt idx="1">
                  <c:v>0.45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931584"/>
        <c:axId val="176933120"/>
      </c:barChart>
      <c:catAx>
        <c:axId val="17693158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933120"/>
        <c:crosses val="autoZero"/>
        <c:auto val="1"/>
        <c:lblAlgn val="ctr"/>
        <c:lblOffset val="100"/>
        <c:tickLblSkip val="1"/>
        <c:noMultiLvlLbl val="0"/>
      </c:catAx>
      <c:valAx>
        <c:axId val="1769331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93158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0.1479252454862211</c:v>
                </c:pt>
                <c:pt idx="1">
                  <c:v>0.2558139534883721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0.110072853975293</c:v>
                </c:pt>
                <c:pt idx="1">
                  <c:v>0.11627906976744186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0.1227431105479886</c:v>
                </c:pt>
                <c:pt idx="1">
                  <c:v>9.3023255813953487E-2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0.61925878999049733</c:v>
                </c:pt>
                <c:pt idx="1">
                  <c:v>0.53488372093023251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7696768"/>
        <c:axId val="177698304"/>
      </c:barChart>
      <c:catAx>
        <c:axId val="177696768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7698304"/>
        <c:crosses val="autoZero"/>
        <c:auto val="1"/>
        <c:lblAlgn val="ctr"/>
        <c:lblOffset val="100"/>
        <c:tickLblSkip val="1"/>
        <c:noMultiLvlLbl val="0"/>
      </c:catAx>
      <c:valAx>
        <c:axId val="1776983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7696768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0.23017989361572655</c:v>
                  </c:pt>
                  <c:pt idx="3">
                    <c:v>0.13155356268911478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0.23017989361572655</c:v>
                  </c:pt>
                  <c:pt idx="3">
                    <c:v>0.13155356268911478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0.68421052631578949</c:v>
                </c:pt>
                <c:pt idx="3">
                  <c:v>0.76744186046511631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2.4448843872142134E-2</c:v>
                  </c:pt>
                  <c:pt idx="3">
                    <c:v>2.2761249188701704E-2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2.4448843872142134E-2</c:v>
                  </c:pt>
                  <c:pt idx="3">
                    <c:v>2.2761249188701649E-2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0.29269211451531896</c:v>
                </c:pt>
                <c:pt idx="3">
                  <c:v>0.45557324840764329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02400"/>
        <c:axId val="1741039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0.68421052631578949</c:v>
                </c:pt>
                <c:pt idx="5">
                  <c:v>0.29269211451531896</c:v>
                </c:pt>
                <c:pt idx="6">
                  <c:v>0.76744186046511631</c:v>
                </c:pt>
                <c:pt idx="7">
                  <c:v>0.45557324840764329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0.91439041993151604</c:v>
                </c:pt>
                <c:pt idx="5" formatCode="0.00%">
                  <c:v>0.31714095838746109</c:v>
                </c:pt>
                <c:pt idx="6" formatCode="0.00%">
                  <c:v>0.89899542315423109</c:v>
                </c:pt>
                <c:pt idx="7">
                  <c:v>0.478334497596345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15456"/>
        <c:axId val="174113920"/>
      </c:barChart>
      <c:catAx>
        <c:axId val="1741024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103936"/>
        <c:crosses val="autoZero"/>
        <c:auto val="1"/>
        <c:lblAlgn val="ctr"/>
        <c:lblOffset val="100"/>
        <c:noMultiLvlLbl val="0"/>
      </c:catAx>
      <c:valAx>
        <c:axId val="1741039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102400"/>
        <c:crosses val="autoZero"/>
        <c:crossBetween val="between"/>
        <c:majorUnit val="0.2"/>
      </c:valAx>
      <c:valAx>
        <c:axId val="1741139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15456"/>
        <c:crosses val="max"/>
        <c:crossBetween val="between"/>
      </c:valAx>
      <c:catAx>
        <c:axId val="1741154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1139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0.23888287692288468</c:v>
                  </c:pt>
                  <c:pt idx="3">
                    <c:v>0.15565627452396008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0.23888287692288468</c:v>
                  </c:pt>
                  <c:pt idx="3">
                    <c:v>0.15565627452395997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0.55000000000000004</c:v>
                </c:pt>
                <c:pt idx="3">
                  <c:v>0.48837209302325574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1.652894803390445E-2</c:v>
                  </c:pt>
                  <c:pt idx="3">
                    <c:v>1.4809471529613538E-2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1.6528948033904423E-2</c:v>
                  </c:pt>
                  <c:pt idx="3">
                    <c:v>1.4809471529613538E-2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0.19296086635491017</c:v>
                </c:pt>
                <c:pt idx="3">
                  <c:v>0.26651982378854627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280704"/>
        <c:axId val="1742822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0.55000000000000004</c:v>
                </c:pt>
                <c:pt idx="5">
                  <c:v>0.19296086635491017</c:v>
                </c:pt>
                <c:pt idx="6">
                  <c:v>0.48837209302325574</c:v>
                </c:pt>
                <c:pt idx="7">
                  <c:v>0.26651982378854627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0.78888287692288472</c:v>
                </c:pt>
                <c:pt idx="5" formatCode="0.00%">
                  <c:v>0.20948981438881462</c:v>
                </c:pt>
                <c:pt idx="6" formatCode="0.00%">
                  <c:v>0.64402836754721582</c:v>
                </c:pt>
                <c:pt idx="7">
                  <c:v>0.28132929531815981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289664"/>
        <c:axId val="174283776"/>
      </c:barChart>
      <c:catAx>
        <c:axId val="1742807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282240"/>
        <c:crosses val="autoZero"/>
        <c:auto val="1"/>
        <c:lblAlgn val="ctr"/>
        <c:lblOffset val="100"/>
        <c:noMultiLvlLbl val="0"/>
      </c:catAx>
      <c:valAx>
        <c:axId val="1742822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280704"/>
        <c:crosses val="autoZero"/>
        <c:crossBetween val="between"/>
        <c:majorUnit val="0.2"/>
      </c:valAx>
      <c:valAx>
        <c:axId val="1742837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289664"/>
        <c:crosses val="max"/>
        <c:crossBetween val="between"/>
      </c:valAx>
      <c:catAx>
        <c:axId val="1742896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2837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0.22004275127558909</c:v>
                  </c:pt>
                  <c:pt idx="3">
                    <c:v>0.12117824536901906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0.22004275127558906</c:v>
                  </c:pt>
                  <c:pt idx="3">
                    <c:v>0.12117824536901906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</c:v>
                </c:pt>
                <c:pt idx="3">
                  <c:v>0.18604651162790697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5.1120965755112095E-2</c:v>
                </c:pt>
                <c:pt idx="3">
                  <c:v>7.2655634357762011E-2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584000"/>
        <c:axId val="1775855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</c:v>
                </c:pt>
                <c:pt idx="5">
                  <c:v>5.1120965755112095E-2</c:v>
                </c:pt>
                <c:pt idx="6">
                  <c:v>0.18604651162790697</c:v>
                </c:pt>
                <c:pt idx="7">
                  <c:v>7.2655634357762011E-2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0.52004275127558908</c:v>
                </c:pt>
                <c:pt idx="5" formatCode="0.00%">
                  <c:v>5.7508348087209893E-2</c:v>
                </c:pt>
                <c:pt idx="6" formatCode="0.00%">
                  <c:v>0.30722475699692603</c:v>
                </c:pt>
                <c:pt idx="7">
                  <c:v>8.1493854597786797E-2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597056"/>
        <c:axId val="177595520"/>
      </c:barChart>
      <c:catAx>
        <c:axId val="1775840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585536"/>
        <c:crosses val="autoZero"/>
        <c:auto val="1"/>
        <c:lblAlgn val="ctr"/>
        <c:lblOffset val="100"/>
        <c:noMultiLvlLbl val="0"/>
      </c:catAx>
      <c:valAx>
        <c:axId val="1775855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584000"/>
        <c:crosses val="autoZero"/>
        <c:crossBetween val="between"/>
        <c:majorUnit val="0.2"/>
      </c:valAx>
      <c:valAx>
        <c:axId val="1775955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597056"/>
        <c:crosses val="max"/>
        <c:crossBetween val="between"/>
      </c:valAx>
      <c:catAx>
        <c:axId val="1775970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5955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0.19206905978032901</c:v>
                  </c:pt>
                  <c:pt idx="3">
                    <c:v>0.10790017058537008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0.19206905978032901</c:v>
                  </c:pt>
                  <c:pt idx="3">
                    <c:v>0.10790017058537006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0.13953488372093023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6.0279737591286048E-2</c:v>
                </c:pt>
                <c:pt idx="3">
                  <c:v>7.474715549936789E-2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52128"/>
        <c:axId val="1783536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</c:v>
                </c:pt>
                <c:pt idx="5">
                  <c:v>6.0279737591286048E-2</c:v>
                </c:pt>
                <c:pt idx="6">
                  <c:v>0.13953488372093023</c:v>
                </c:pt>
                <c:pt idx="7">
                  <c:v>7.474715549936789E-2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0.39206905978032902</c:v>
                </c:pt>
                <c:pt idx="5" formatCode="0.00%">
                  <c:v>6.8183786762550089E-2</c:v>
                </c:pt>
                <c:pt idx="6" formatCode="0.00%">
                  <c:v>0.24743505430630031</c:v>
                </c:pt>
                <c:pt idx="7">
                  <c:v>8.5097017349875598E-2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61088"/>
        <c:axId val="178355200"/>
      </c:barChart>
      <c:catAx>
        <c:axId val="1783521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353664"/>
        <c:crosses val="autoZero"/>
        <c:auto val="1"/>
        <c:lblAlgn val="ctr"/>
        <c:lblOffset val="100"/>
        <c:noMultiLvlLbl val="0"/>
      </c:catAx>
      <c:valAx>
        <c:axId val="1783536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352128"/>
        <c:crosses val="autoZero"/>
        <c:crossBetween val="between"/>
        <c:majorUnit val="0.2"/>
      </c:valAx>
      <c:valAx>
        <c:axId val="1783552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361088"/>
        <c:crosses val="max"/>
        <c:crossBetween val="between"/>
      </c:valAx>
      <c:catAx>
        <c:axId val="1783610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3552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0.23523559591896259</c:v>
                  </c:pt>
                  <c:pt idx="3">
                    <c:v>0.14301380039276096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0.23523559591896254</c:v>
                  </c:pt>
                  <c:pt idx="3">
                    <c:v>0.14301380039276096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0.30232558139534882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1.5815612903667925E-2</c:v>
                  </c:pt>
                  <c:pt idx="3">
                    <c:v>1.4284959245830425E-2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1.5815612903667897E-2</c:v>
                  </c:pt>
                  <c:pt idx="3">
                    <c:v>1.4284959245830425E-2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0.15175778806455648</c:v>
                </c:pt>
                <c:pt idx="3">
                  <c:v>0.19393265565438372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222976"/>
        <c:axId val="1782245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</c:v>
                </c:pt>
                <c:pt idx="5">
                  <c:v>0.15175778806455648</c:v>
                </c:pt>
                <c:pt idx="6">
                  <c:v>0.30232558139534882</c:v>
                </c:pt>
                <c:pt idx="7">
                  <c:v>0.19393265565438372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0.63523559591896261</c:v>
                </c:pt>
                <c:pt idx="5" formatCode="0.00%">
                  <c:v>0.1675734009682244</c:v>
                </c:pt>
                <c:pt idx="6" formatCode="0.00%">
                  <c:v>0.44533938178810978</c:v>
                </c:pt>
                <c:pt idx="7">
                  <c:v>0.20821761490021415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248320"/>
        <c:axId val="178246784"/>
      </c:barChart>
      <c:catAx>
        <c:axId val="1782229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224512"/>
        <c:crosses val="autoZero"/>
        <c:auto val="1"/>
        <c:lblAlgn val="ctr"/>
        <c:lblOffset val="100"/>
        <c:noMultiLvlLbl val="0"/>
      </c:catAx>
      <c:valAx>
        <c:axId val="1782245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222976"/>
        <c:crosses val="autoZero"/>
        <c:crossBetween val="between"/>
        <c:majorUnit val="0.2"/>
      </c:valAx>
      <c:valAx>
        <c:axId val="1782467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248320"/>
        <c:crosses val="max"/>
        <c:crossBetween val="between"/>
      </c:valAx>
      <c:catAx>
        <c:axId val="1782483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2467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0.45127851662485841</c:v>
                  </c:pt>
                  <c:pt idx="3">
                    <c:v>0.21071412840985165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0.2857142857142857</c:v>
                  </c:pt>
                  <c:pt idx="3">
                    <c:v>0.21071412840985174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0.2857142857142857</c:v>
                </c:pt>
                <c:pt idx="3">
                  <c:v>0.2857142857142857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2.7258330841419459E-2</c:v>
                  </c:pt>
                  <c:pt idx="3">
                    <c:v>2.419878700256714E-2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2.7258330841419459E-2</c:v>
                  </c:pt>
                  <c:pt idx="3">
                    <c:v>2.4198787002567113E-2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0.21715817694369974</c:v>
                </c:pt>
                <c:pt idx="3">
                  <c:v>0.23638071383844708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671616"/>
        <c:axId val="1786731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0.2857142857142857</c:v>
                </c:pt>
                <c:pt idx="5">
                  <c:v>0.21715817694369974</c:v>
                </c:pt>
                <c:pt idx="6">
                  <c:v>0.2857142857142857</c:v>
                </c:pt>
                <c:pt idx="7">
                  <c:v>0.23638071383844708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0.7369928023391441</c:v>
                </c:pt>
                <c:pt idx="5" formatCode="0.00%">
                  <c:v>0.2444165077851192</c:v>
                </c:pt>
                <c:pt idx="6" formatCode="0.00%">
                  <c:v>0.49642841412413735</c:v>
                </c:pt>
                <c:pt idx="7">
                  <c:v>0.26057950084101422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684672"/>
        <c:axId val="178674688"/>
      </c:barChart>
      <c:catAx>
        <c:axId val="1786716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673152"/>
        <c:crosses val="autoZero"/>
        <c:auto val="1"/>
        <c:lblAlgn val="ctr"/>
        <c:lblOffset val="100"/>
        <c:noMultiLvlLbl val="0"/>
      </c:catAx>
      <c:valAx>
        <c:axId val="1786731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671616"/>
        <c:crosses val="autoZero"/>
        <c:crossBetween val="between"/>
        <c:majorUnit val="0.2"/>
      </c:valAx>
      <c:valAx>
        <c:axId val="1786746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684672"/>
        <c:crosses val="max"/>
        <c:crossBetween val="between"/>
      </c:valAx>
      <c:catAx>
        <c:axId val="1786846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6746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7.6923076923076983E-2</c:v>
                  </c:pt>
                  <c:pt idx="3">
                    <c:v>0.13636363636363635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0.16760098689747904</c:v>
                  </c:pt>
                  <c:pt idx="3">
                    <c:v>0.15573556387705134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0.92307692307692302</c:v>
                </c:pt>
                <c:pt idx="3">
                  <c:v>0.86363636363636365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1.3920688429935657E-2</c:v>
                  </c:pt>
                  <c:pt idx="3">
                    <c:v>2.0746390283197469E-2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1.3920688429935768E-2</c:v>
                  </c:pt>
                  <c:pt idx="3">
                    <c:v>2.0746390283197469E-2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0.90232677064689337</c:v>
                </c:pt>
                <c:pt idx="3">
                  <c:v>0.8797814207650273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76512"/>
        <c:axId val="1777780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0.92307692307692302</c:v>
                </c:pt>
                <c:pt idx="5">
                  <c:v>0.90232677064689337</c:v>
                </c:pt>
                <c:pt idx="6">
                  <c:v>0.86363636363636365</c:v>
                </c:pt>
                <c:pt idx="7">
                  <c:v>0.8797814207650273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1</c:v>
                </c:pt>
                <c:pt idx="5" formatCode="0.00%">
                  <c:v>0.91624745907682903</c:v>
                </c:pt>
                <c:pt idx="6" formatCode="0.00%">
                  <c:v>1</c:v>
                </c:pt>
                <c:pt idx="7">
                  <c:v>0.90052781104822477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789568"/>
        <c:axId val="177788032"/>
      </c:barChart>
      <c:catAx>
        <c:axId val="1777765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778048"/>
        <c:crosses val="autoZero"/>
        <c:auto val="1"/>
        <c:lblAlgn val="ctr"/>
        <c:lblOffset val="100"/>
        <c:noMultiLvlLbl val="0"/>
      </c:catAx>
      <c:valAx>
        <c:axId val="1777780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776512"/>
        <c:crosses val="autoZero"/>
        <c:crossBetween val="between"/>
        <c:majorUnit val="0.2"/>
      </c:valAx>
      <c:valAx>
        <c:axId val="1777880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789568"/>
        <c:crosses val="max"/>
        <c:crossBetween val="between"/>
      </c:valAx>
      <c:catAx>
        <c:axId val="1777895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7880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9.9999999999999978E-2</c:v>
                  </c:pt>
                  <c:pt idx="3">
                    <c:v>0.10790017058536994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0.14405179483524688</c:v>
                  </c:pt>
                  <c:pt idx="3">
                    <c:v>0.10790017058537027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</c:v>
                </c:pt>
                <c:pt idx="3">
                  <c:v>0.86046511627906985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0.61258922777417257</c:v>
                </c:pt>
                <c:pt idx="3">
                  <c:v>0.59206890947505286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91392"/>
        <c:axId val="1784929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0.9</c:v>
                </c:pt>
                <c:pt idx="5">
                  <c:v>0.61258922777417257</c:v>
                </c:pt>
                <c:pt idx="6">
                  <c:v>0.86046511627906985</c:v>
                </c:pt>
                <c:pt idx="7">
                  <c:v>0.59206890947505286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1</c:v>
                </c:pt>
                <c:pt idx="5" formatCode="0.00%">
                  <c:v>0.64824652501118141</c:v>
                </c:pt>
                <c:pt idx="6" formatCode="0.00%">
                  <c:v>0.96836528686443979</c:v>
                </c:pt>
                <c:pt idx="7">
                  <c:v>0.62248114828537482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96256"/>
        <c:axId val="178494464"/>
      </c:barChart>
      <c:catAx>
        <c:axId val="1784913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92928"/>
        <c:crosses val="autoZero"/>
        <c:auto val="1"/>
        <c:lblAlgn val="ctr"/>
        <c:lblOffset val="100"/>
        <c:noMultiLvlLbl val="0"/>
      </c:catAx>
      <c:valAx>
        <c:axId val="178492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91392"/>
        <c:crosses val="autoZero"/>
        <c:crossBetween val="between"/>
        <c:majorUnit val="0.2"/>
      </c:valAx>
      <c:valAx>
        <c:axId val="1784944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96256"/>
        <c:crosses val="max"/>
        <c:crossBetween val="between"/>
      </c:valAx>
      <c:catAx>
        <c:axId val="1784962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944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0.17145593046984223</c:v>
                  </c:pt>
                  <c:pt idx="3">
                    <c:v>6.5577154840652158E-2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0.15</c:v>
                  </c:pt>
                  <c:pt idx="3">
                    <c:v>4.6511627906976744E-2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</c:v>
                </c:pt>
                <c:pt idx="3">
                  <c:v>4.6511627906976744E-2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8.9370728345410169E-3</c:v>
                  </c:pt>
                  <c:pt idx="3">
                    <c:v>1.4197168919510075E-2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8.937072834541003E-3</c:v>
                  </c:pt>
                  <c:pt idx="3">
                    <c:v>1.4197168919510068E-2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4.571078431372548E-2</c:v>
                </c:pt>
                <c:pt idx="3">
                  <c:v>7.645211930926217E-2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741760"/>
        <c:axId val="1747435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</c:v>
                </c:pt>
                <c:pt idx="5">
                  <c:v>4.571078431372548E-2</c:v>
                </c:pt>
                <c:pt idx="6">
                  <c:v>4.6511627906976744E-2</c:v>
                </c:pt>
                <c:pt idx="7">
                  <c:v>7.645211930926217E-2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0.32145593046984222</c:v>
                </c:pt>
                <c:pt idx="5" formatCode="0.00%">
                  <c:v>5.4647857148266497E-2</c:v>
                </c:pt>
                <c:pt idx="6" formatCode="0.00%">
                  <c:v>0.1120887827476289</c:v>
                </c:pt>
                <c:pt idx="7">
                  <c:v>9.0649288228772246E-2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746624"/>
        <c:axId val="174745088"/>
      </c:barChart>
      <c:catAx>
        <c:axId val="1747417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743552"/>
        <c:crosses val="autoZero"/>
        <c:auto val="1"/>
        <c:lblAlgn val="ctr"/>
        <c:lblOffset val="100"/>
        <c:noMultiLvlLbl val="0"/>
      </c:catAx>
      <c:valAx>
        <c:axId val="1747435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741760"/>
        <c:crosses val="autoZero"/>
        <c:crossBetween val="between"/>
        <c:majorUnit val="0.2"/>
      </c:valAx>
      <c:valAx>
        <c:axId val="1747450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746624"/>
        <c:crosses val="max"/>
        <c:crossBetween val="between"/>
      </c:valAx>
      <c:catAx>
        <c:axId val="1747466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7450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0.10465120272041582</c:v>
                  </c:pt>
                  <c:pt idx="3">
                    <c:v>0.14841243453993774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0.05</c:v>
                  </c:pt>
                  <c:pt idx="3">
                    <c:v>0.1484124345399376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0.05</c:v>
                </c:pt>
                <c:pt idx="3">
                  <c:v>0.34883720930232553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1.6700954601151896E-2</c:v>
                  </c:pt>
                  <c:pt idx="3">
                    <c:v>1.7159999649291491E-2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1.6700954601151952E-2</c:v>
                  </c:pt>
                  <c:pt idx="3">
                    <c:v>1.7159999649291546E-2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0.42973651191969886</c:v>
                </c:pt>
                <c:pt idx="3">
                  <c:v>0.39881996491787591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981312"/>
        <c:axId val="1779828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  <c:pt idx="5">
                  <c:v>0.42973651191969886</c:v>
                </c:pt>
                <c:pt idx="6">
                  <c:v>0.34883720930232553</c:v>
                </c:pt>
                <c:pt idx="7">
                  <c:v>0.39881996491787591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0.15465120272041583</c:v>
                </c:pt>
                <c:pt idx="5" formatCode="0.00%">
                  <c:v>0.44643746652085076</c:v>
                </c:pt>
                <c:pt idx="6" formatCode="0.00%">
                  <c:v>0.49724964384226328</c:v>
                </c:pt>
                <c:pt idx="7">
                  <c:v>0.4159799645671674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994368"/>
        <c:axId val="177992832"/>
      </c:barChart>
      <c:catAx>
        <c:axId val="1779813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982848"/>
        <c:crosses val="autoZero"/>
        <c:auto val="1"/>
        <c:lblAlgn val="ctr"/>
        <c:lblOffset val="100"/>
        <c:noMultiLvlLbl val="0"/>
      </c:catAx>
      <c:valAx>
        <c:axId val="1779828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981312"/>
        <c:crosses val="autoZero"/>
        <c:crossBetween val="between"/>
        <c:majorUnit val="0.2"/>
      </c:valAx>
      <c:valAx>
        <c:axId val="1779928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994368"/>
        <c:crosses val="max"/>
        <c:crossBetween val="between"/>
      </c:valAx>
      <c:catAx>
        <c:axId val="1779943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9928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0.23076923076923062</c:v>
                  </c:pt>
                  <c:pt idx="3">
                    <c:v>0.22596490578058259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0.26500042834403581</c:v>
                  </c:pt>
                  <c:pt idx="3">
                    <c:v>0.22596490578058259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0.76923076923076938</c:v>
                </c:pt>
                <c:pt idx="3">
                  <c:v>0.54545454545454541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2.5694740303582847E-2</c:v>
                  </c:pt>
                  <c:pt idx="3">
                    <c:v>2.2753865161972142E-2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2.5694740303582847E-2</c:v>
                  </c:pt>
                  <c:pt idx="3">
                    <c:v>2.275386516197217E-2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0.18486590038314177</c:v>
                </c:pt>
                <c:pt idx="3">
                  <c:v>0.24270639354438239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04800"/>
        <c:axId val="1794063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0.76923076923076938</c:v>
                </c:pt>
                <c:pt idx="5">
                  <c:v>0.18486590038314177</c:v>
                </c:pt>
                <c:pt idx="6">
                  <c:v>0.54545454545454541</c:v>
                </c:pt>
                <c:pt idx="7">
                  <c:v>0.24270639354438239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1</c:v>
                </c:pt>
                <c:pt idx="5" formatCode="0.00%">
                  <c:v>0.21056064068672461</c:v>
                </c:pt>
                <c:pt idx="6" formatCode="0.00%">
                  <c:v>0.77141945123512801</c:v>
                </c:pt>
                <c:pt idx="7">
                  <c:v>0.26546025870635453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09664"/>
        <c:axId val="179407872"/>
      </c:barChart>
      <c:catAx>
        <c:axId val="1794048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06336"/>
        <c:crosses val="autoZero"/>
        <c:auto val="1"/>
        <c:lblAlgn val="ctr"/>
        <c:lblOffset val="100"/>
        <c:noMultiLvlLbl val="0"/>
      </c:catAx>
      <c:valAx>
        <c:axId val="1794063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04800"/>
        <c:crosses val="autoZero"/>
        <c:crossBetween val="between"/>
        <c:majorUnit val="0.2"/>
      </c:valAx>
      <c:valAx>
        <c:axId val="1794078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09664"/>
        <c:crosses val="max"/>
        <c:crossBetween val="between"/>
      </c:valAx>
      <c:catAx>
        <c:axId val="1794096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078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0.17145593046984223</c:v>
                  </c:pt>
                  <c:pt idx="3">
                    <c:v>9.9821121416470635E-2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0.15</c:v>
                  </c:pt>
                  <c:pt idx="3">
                    <c:v>9.9821121416470621E-2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</c:v>
                </c:pt>
                <c:pt idx="3">
                  <c:v>0.11627906976744186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1.4433241651091611E-2</c:v>
                  </c:pt>
                  <c:pt idx="3">
                    <c:v>1.1630235444755666E-2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1.4433241651091611E-2</c:v>
                  </c:pt>
                  <c:pt idx="3">
                    <c:v>1.1630235444755582E-2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0.25141412925743167</c:v>
                </c:pt>
                <c:pt idx="3">
                  <c:v>0.18367029548989111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67744"/>
        <c:axId val="1787692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</c:v>
                </c:pt>
                <c:pt idx="5">
                  <c:v>0.25141412925743167</c:v>
                </c:pt>
                <c:pt idx="6">
                  <c:v>0.11627906976744186</c:v>
                </c:pt>
                <c:pt idx="7">
                  <c:v>0.18367029548989111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0.32145593046984222</c:v>
                </c:pt>
                <c:pt idx="5" formatCode="0.00%">
                  <c:v>0.26584737090852328</c:v>
                </c:pt>
                <c:pt idx="6" formatCode="0.00%">
                  <c:v>0.21610019118391249</c:v>
                </c:pt>
                <c:pt idx="7">
                  <c:v>0.19530053093464678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72608"/>
        <c:axId val="178771072"/>
      </c:barChart>
      <c:catAx>
        <c:axId val="1787677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769280"/>
        <c:crosses val="autoZero"/>
        <c:auto val="1"/>
        <c:lblAlgn val="ctr"/>
        <c:lblOffset val="100"/>
        <c:noMultiLvlLbl val="0"/>
      </c:catAx>
      <c:valAx>
        <c:axId val="1787692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767744"/>
        <c:crosses val="autoZero"/>
        <c:crossBetween val="between"/>
        <c:majorUnit val="0.2"/>
      </c:valAx>
      <c:valAx>
        <c:axId val="1787710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772608"/>
        <c:crosses val="max"/>
        <c:crossBetween val="between"/>
      </c:valAx>
      <c:catAx>
        <c:axId val="1787726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7710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0.20792085631344615</c:v>
                  </c:pt>
                  <c:pt idx="3">
                    <c:v>9.0449869215561529E-2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0.20792085631344615</c:v>
                  </c:pt>
                  <c:pt idx="3">
                    <c:v>9.0449869215561529E-2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0.75</c:v>
                </c:pt>
                <c:pt idx="3">
                  <c:v>0.90697674418604646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2.1492146815728863E-2</c:v>
                  </c:pt>
                  <c:pt idx="3">
                    <c:v>2.2028028709088487E-2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2.1492146815728641E-2</c:v>
                  </c:pt>
                  <c:pt idx="3">
                    <c:v>2.2028028709088598E-2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0.84951690821256032</c:v>
                </c:pt>
                <c:pt idx="3">
                  <c:v>0.86875291919663711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204096"/>
        <c:axId val="1792056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0.75</c:v>
                </c:pt>
                <c:pt idx="5">
                  <c:v>0.84951690821256032</c:v>
                </c:pt>
                <c:pt idx="6">
                  <c:v>0.90697674418604646</c:v>
                </c:pt>
                <c:pt idx="7">
                  <c:v>0.86875291919663711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0.95792085631344615</c:v>
                </c:pt>
                <c:pt idx="5" formatCode="0.00%">
                  <c:v>0.87100905502828918</c:v>
                </c:pt>
                <c:pt idx="6" formatCode="0.00%">
                  <c:v>0.99742661340160799</c:v>
                </c:pt>
                <c:pt idx="7">
                  <c:v>0.8907809479057256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217152"/>
        <c:axId val="179207168"/>
      </c:barChart>
      <c:catAx>
        <c:axId val="1792040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205632"/>
        <c:crosses val="autoZero"/>
        <c:auto val="1"/>
        <c:lblAlgn val="ctr"/>
        <c:lblOffset val="100"/>
        <c:noMultiLvlLbl val="0"/>
      </c:catAx>
      <c:valAx>
        <c:axId val="1792056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204096"/>
        <c:crosses val="autoZero"/>
        <c:crossBetween val="between"/>
        <c:majorUnit val="0.2"/>
      </c:valAx>
      <c:valAx>
        <c:axId val="1792071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217152"/>
        <c:crosses val="max"/>
        <c:crossBetween val="between"/>
      </c:valAx>
      <c:catAx>
        <c:axId val="1792171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2071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0.2180565334761132</c:v>
                  </c:pt>
                  <c:pt idx="3">
                    <c:v>4.6932132623684689E-2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0.21805653347611323</c:v>
                  </c:pt>
                  <c:pt idx="3">
                    <c:v>2.3255813953488372E-2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0.26315789473684209</c:v>
                </c:pt>
                <c:pt idx="3">
                  <c:v>2.3255813953488372E-2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8.4530013638983437E-3</c:v>
                  </c:pt>
                  <c:pt idx="3">
                    <c:v>1.1240359430110619E-2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8.4530013638983298E-3</c:v>
                  </c:pt>
                  <c:pt idx="3">
                    <c:v>1.1240359430110619E-2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6.100327703554323E-2</c:v>
                </c:pt>
                <c:pt idx="3">
                  <c:v>6.9975980784627703E-2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43872"/>
        <c:axId val="1789454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0.26315789473684209</c:v>
                </c:pt>
                <c:pt idx="5">
                  <c:v>6.100327703554323E-2</c:v>
                </c:pt>
                <c:pt idx="6">
                  <c:v>2.3255813953488372E-2</c:v>
                </c:pt>
                <c:pt idx="7">
                  <c:v>6.9975980784627703E-2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0.48121442821295529</c:v>
                </c:pt>
                <c:pt idx="5" formatCode="0.00%">
                  <c:v>6.9456278399441573E-2</c:v>
                </c:pt>
                <c:pt idx="6" formatCode="0.00%">
                  <c:v>7.018794657717306E-2</c:v>
                </c:pt>
                <c:pt idx="7">
                  <c:v>8.1216340214738322E-2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65120"/>
        <c:axId val="178963584"/>
      </c:barChart>
      <c:catAx>
        <c:axId val="1789438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945408"/>
        <c:crosses val="autoZero"/>
        <c:auto val="1"/>
        <c:lblAlgn val="ctr"/>
        <c:lblOffset val="100"/>
        <c:noMultiLvlLbl val="0"/>
      </c:catAx>
      <c:valAx>
        <c:axId val="1789454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943872"/>
        <c:crosses val="autoZero"/>
        <c:crossBetween val="between"/>
        <c:majorUnit val="0.2"/>
      </c:valAx>
      <c:valAx>
        <c:axId val="1789635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965120"/>
        <c:crosses val="max"/>
        <c:crossBetween val="between"/>
      </c:valAx>
      <c:catAx>
        <c:axId val="1789651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9635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0.31355273532777772</c:v>
                  </c:pt>
                  <c:pt idx="3">
                    <c:v>0.22312246677176384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0.31355273532777767</c:v>
                  </c:pt>
                  <c:pt idx="3">
                    <c:v>0.22312246677176395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0.53846153846153844</c:v>
                </c:pt>
                <c:pt idx="3">
                  <c:v>0.59090909090909094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1.1328575536330154E-2</c:v>
                  </c:pt>
                  <c:pt idx="3">
                    <c:v>2.4790330552360684E-2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1.1328575536330154E-2</c:v>
                  </c:pt>
                  <c:pt idx="3">
                    <c:v>2.4790330552360351E-2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0.92531920019272462</c:v>
                </c:pt>
                <c:pt idx="3">
                  <c:v>0.90317559153175575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051968"/>
        <c:axId val="1800535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0.53846153846153844</c:v>
                </c:pt>
                <c:pt idx="5">
                  <c:v>0.92531920019272462</c:v>
                </c:pt>
                <c:pt idx="6">
                  <c:v>0.59090909090909094</c:v>
                </c:pt>
                <c:pt idx="7">
                  <c:v>0.90317559153175575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0.85201427378931616</c:v>
                </c:pt>
                <c:pt idx="5" formatCode="0.00%">
                  <c:v>0.93664777572905478</c:v>
                </c:pt>
                <c:pt idx="6" formatCode="0.00%">
                  <c:v>0.81403155768085478</c:v>
                </c:pt>
                <c:pt idx="7">
                  <c:v>0.92796592208411643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065024"/>
        <c:axId val="180055040"/>
      </c:barChart>
      <c:catAx>
        <c:axId val="1800519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053504"/>
        <c:crosses val="autoZero"/>
        <c:auto val="1"/>
        <c:lblAlgn val="ctr"/>
        <c:lblOffset val="100"/>
        <c:noMultiLvlLbl val="0"/>
      </c:catAx>
      <c:valAx>
        <c:axId val="1800535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051968"/>
        <c:crosses val="autoZero"/>
        <c:crossBetween val="between"/>
        <c:majorUnit val="0.2"/>
      </c:valAx>
      <c:valAx>
        <c:axId val="1800550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065024"/>
        <c:crosses val="max"/>
        <c:crossBetween val="between"/>
      </c:valAx>
      <c:catAx>
        <c:axId val="1800650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0550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0.23017989361572655</c:v>
                  </c:pt>
                  <c:pt idx="3">
                    <c:v>0.13967449634348422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0.23017989361572655</c:v>
                  </c:pt>
                  <c:pt idx="3">
                    <c:v>0.13967449634348425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0.68421052631578949</c:v>
                </c:pt>
                <c:pt idx="3">
                  <c:v>0.27906976744186046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1.479179230052477E-2</c:v>
                  </c:pt>
                  <c:pt idx="3">
                    <c:v>1.3926512719475176E-2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1.4791792300524714E-2</c:v>
                  </c:pt>
                  <c:pt idx="3">
                    <c:v>1.392651271947512E-2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0.23263465756763341</c:v>
                </c:pt>
                <c:pt idx="3">
                  <c:v>0.19551934826883907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65472"/>
        <c:axId val="1798670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0.68421052631578949</c:v>
                </c:pt>
                <c:pt idx="5">
                  <c:v>0.23263465756763341</c:v>
                </c:pt>
                <c:pt idx="6">
                  <c:v>0.27906976744186046</c:v>
                </c:pt>
                <c:pt idx="7">
                  <c:v>0.19551934826883907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0.91439041993151604</c:v>
                </c:pt>
                <c:pt idx="5" formatCode="0.00%">
                  <c:v>0.24742644986815818</c:v>
                </c:pt>
                <c:pt idx="6" formatCode="0.00%">
                  <c:v>0.41874426378534468</c:v>
                </c:pt>
                <c:pt idx="7">
                  <c:v>0.20944586098831425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82624"/>
        <c:axId val="179881088"/>
      </c:barChart>
      <c:catAx>
        <c:axId val="1798654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867008"/>
        <c:crosses val="autoZero"/>
        <c:auto val="1"/>
        <c:lblAlgn val="ctr"/>
        <c:lblOffset val="100"/>
        <c:noMultiLvlLbl val="0"/>
      </c:catAx>
      <c:valAx>
        <c:axId val="1798670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865472"/>
        <c:crosses val="autoZero"/>
        <c:crossBetween val="between"/>
        <c:majorUnit val="0.2"/>
      </c:valAx>
      <c:valAx>
        <c:axId val="1798810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882624"/>
        <c:crosses val="max"/>
        <c:crossBetween val="between"/>
      </c:valAx>
      <c:catAx>
        <c:axId val="1798826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8810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0.15197058742284197</c:v>
                  </c:pt>
                  <c:pt idx="3">
                    <c:v>6.5577154840652158E-2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0.10526315789473684</c:v>
                  </c:pt>
                  <c:pt idx="3">
                    <c:v>4.6511627906976744E-2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0.10526315789473684</c:v>
                </c:pt>
                <c:pt idx="3">
                  <c:v>4.6511627906976744E-2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6.3969219822206727E-3</c:v>
                  </c:pt>
                  <c:pt idx="3">
                    <c:v>6.8088030084277329E-3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6.3969219822206935E-3</c:v>
                  </c:pt>
                  <c:pt idx="3">
                    <c:v>6.8088030084277398E-3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5.8949489860183911E-2</c:v>
                </c:pt>
                <c:pt idx="3">
                  <c:v>5.6124080588423414E-2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453376"/>
        <c:axId val="1804549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0.10526315789473684</c:v>
                </c:pt>
                <c:pt idx="5">
                  <c:v>5.8949489860183911E-2</c:v>
                </c:pt>
                <c:pt idx="6">
                  <c:v>4.6511627906976744E-2</c:v>
                </c:pt>
                <c:pt idx="7">
                  <c:v>5.6124080588423414E-2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0.25723374531757881</c:v>
                </c:pt>
                <c:pt idx="5" formatCode="0.00%">
                  <c:v>6.5346411842404584E-2</c:v>
                </c:pt>
                <c:pt idx="6" formatCode="0.00%">
                  <c:v>0.1120887827476289</c:v>
                </c:pt>
                <c:pt idx="7">
                  <c:v>6.2932883596851147E-2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470528"/>
        <c:axId val="180456448"/>
      </c:barChart>
      <c:catAx>
        <c:axId val="1804533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454912"/>
        <c:crosses val="autoZero"/>
        <c:auto val="1"/>
        <c:lblAlgn val="ctr"/>
        <c:lblOffset val="100"/>
        <c:noMultiLvlLbl val="0"/>
      </c:catAx>
      <c:valAx>
        <c:axId val="1804549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453376"/>
        <c:crosses val="autoZero"/>
        <c:crossBetween val="between"/>
        <c:majorUnit val="0.2"/>
      </c:valAx>
      <c:valAx>
        <c:axId val="1804564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470528"/>
        <c:crosses val="max"/>
        <c:crossBetween val="between"/>
      </c:valAx>
      <c:catAx>
        <c:axId val="1804705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4564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402048"/>
        <c:axId val="1804035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26688"/>
        <c:axId val="180225152"/>
      </c:barChart>
      <c:catAx>
        <c:axId val="1804020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403584"/>
        <c:crosses val="autoZero"/>
        <c:auto val="1"/>
        <c:lblAlgn val="ctr"/>
        <c:lblOffset val="100"/>
        <c:noMultiLvlLbl val="0"/>
      </c:catAx>
      <c:valAx>
        <c:axId val="1804035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402048"/>
        <c:crosses val="autoZero"/>
        <c:crossBetween val="between"/>
        <c:majorUnit val="0.2"/>
      </c:valAx>
      <c:valAx>
        <c:axId val="1802251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226688"/>
        <c:crosses val="max"/>
        <c:crossBetween val="between"/>
      </c:valAx>
      <c:catAx>
        <c:axId val="1802266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2251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0.49435084654581024</c:v>
                  </c:pt>
                  <c:pt idx="3">
                    <c:v>0.22651088192644031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0.42857142857142855</c:v>
                  </c:pt>
                  <c:pt idx="3">
                    <c:v>0.22651088192644031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0.42857142857142855</c:v>
                </c:pt>
                <c:pt idx="3">
                  <c:v>0.61904761904761907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3.3669868923476454E-2</c:v>
                  </c:pt>
                  <c:pt idx="3">
                    <c:v>3.6194548457929354E-2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3.3669868923476398E-2</c:v>
                  </c:pt>
                  <c:pt idx="3">
                    <c:v>3.6194548457929354E-2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0.36347607052896724</c:v>
                </c:pt>
                <c:pt idx="3">
                  <c:v>0.26858054226475281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768768"/>
        <c:axId val="1807703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0.42857142857142855</c:v>
                </c:pt>
                <c:pt idx="5">
                  <c:v>0.36347607052896724</c:v>
                </c:pt>
                <c:pt idx="6">
                  <c:v>0.61904761904761907</c:v>
                </c:pt>
                <c:pt idx="7">
                  <c:v>0.26858054226475281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0.92292227511723879</c:v>
                </c:pt>
                <c:pt idx="5" formatCode="0.00%">
                  <c:v>0.3971459394524437</c:v>
                </c:pt>
                <c:pt idx="6" formatCode="0.00%">
                  <c:v>0.84555850097405938</c:v>
                </c:pt>
                <c:pt idx="7">
                  <c:v>0.30477509072268216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794112"/>
        <c:axId val="180771840"/>
      </c:barChart>
      <c:catAx>
        <c:axId val="180768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770304"/>
        <c:crosses val="autoZero"/>
        <c:auto val="1"/>
        <c:lblAlgn val="ctr"/>
        <c:lblOffset val="100"/>
        <c:noMultiLvlLbl val="0"/>
      </c:catAx>
      <c:valAx>
        <c:axId val="1807703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768768"/>
        <c:crosses val="autoZero"/>
        <c:crossBetween val="between"/>
        <c:majorUnit val="0.2"/>
      </c:valAx>
      <c:valAx>
        <c:axId val="1807718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794112"/>
        <c:crosses val="max"/>
        <c:crossBetween val="between"/>
      </c:valAx>
      <c:catAx>
        <c:axId val="1807941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771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0.24449017969359654</c:v>
                  </c:pt>
                  <c:pt idx="3">
                    <c:v>0.14591793025031419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0.24449017969359649</c:v>
                  </c:pt>
                  <c:pt idx="3">
                    <c:v>0.14591793025031422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0.42105263157894735</c:v>
                </c:pt>
                <c:pt idx="3">
                  <c:v>0.32558139534883723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0.70381488430268913</c:v>
                </c:pt>
                <c:pt idx="3">
                  <c:v>0.64251668255481409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096192"/>
        <c:axId val="1750977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0.42105263157894735</c:v>
                </c:pt>
                <c:pt idx="5">
                  <c:v>0.70381488430268913</c:v>
                </c:pt>
                <c:pt idx="6">
                  <c:v>0.32558139534883723</c:v>
                </c:pt>
                <c:pt idx="7">
                  <c:v>0.64251668255481409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0.66554281127254389</c:v>
                </c:pt>
                <c:pt idx="5" formatCode="0.00%">
                  <c:v>0.72234518362554156</c:v>
                </c:pt>
                <c:pt idx="6" formatCode="0.00%">
                  <c:v>0.47149932559915142</c:v>
                </c:pt>
                <c:pt idx="7">
                  <c:v>0.66242225833172708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109248"/>
        <c:axId val="175099264"/>
      </c:barChart>
      <c:catAx>
        <c:axId val="1750961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097728"/>
        <c:crosses val="autoZero"/>
        <c:auto val="1"/>
        <c:lblAlgn val="ctr"/>
        <c:lblOffset val="100"/>
        <c:noMultiLvlLbl val="0"/>
      </c:catAx>
      <c:valAx>
        <c:axId val="1750977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096192"/>
        <c:crosses val="autoZero"/>
        <c:crossBetween val="between"/>
        <c:majorUnit val="0.2"/>
      </c:valAx>
      <c:valAx>
        <c:axId val="1750992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109248"/>
        <c:crosses val="max"/>
        <c:crossBetween val="between"/>
      </c:valAx>
      <c:catAx>
        <c:axId val="1751092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0992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0.49435084654581024</c:v>
                  </c:pt>
                  <c:pt idx="3">
                    <c:v>0.23295323398741508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0.42857142857142855</c:v>
                  </c:pt>
                  <c:pt idx="3">
                    <c:v>0.23295323398741508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0.42857142857142855</c:v>
                </c:pt>
                <c:pt idx="3">
                  <c:v>0.52380952380952384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0.62935323383084574</c:v>
                </c:pt>
                <c:pt idx="3">
                  <c:v>0.61455696202531651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84544"/>
        <c:axId val="1794860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0.42857142857142855</c:v>
                </c:pt>
                <c:pt idx="5">
                  <c:v>0.62935323383084574</c:v>
                </c:pt>
                <c:pt idx="6">
                  <c:v>0.52380952380952384</c:v>
                </c:pt>
                <c:pt idx="7">
                  <c:v>0.61455696202531651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0.92292227511723879</c:v>
                </c:pt>
                <c:pt idx="5" formatCode="0.00%">
                  <c:v>0.6521170566138591</c:v>
                </c:pt>
                <c:pt idx="6" formatCode="0.00%">
                  <c:v>0.75676275779693891</c:v>
                </c:pt>
                <c:pt idx="7">
                  <c:v>0.63952730762570653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93504"/>
        <c:axId val="179491968"/>
      </c:barChart>
      <c:catAx>
        <c:axId val="1794845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86080"/>
        <c:crosses val="autoZero"/>
        <c:auto val="1"/>
        <c:lblAlgn val="ctr"/>
        <c:lblOffset val="100"/>
        <c:noMultiLvlLbl val="0"/>
      </c:catAx>
      <c:valAx>
        <c:axId val="1794860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84544"/>
        <c:crosses val="autoZero"/>
        <c:crossBetween val="between"/>
        <c:majorUnit val="0.2"/>
      </c:valAx>
      <c:valAx>
        <c:axId val="1794919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93504"/>
        <c:crosses val="max"/>
        <c:crossBetween val="between"/>
      </c:valAx>
      <c:catAx>
        <c:axId val="1794935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919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0.24725286828455417</c:v>
                  </c:pt>
                  <c:pt idx="3">
                    <c:v>0.1505176806072549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0.24725286828455417</c:v>
                  </c:pt>
                  <c:pt idx="3">
                    <c:v>0.1505176806072549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0.52631578947368418</c:v>
                </c:pt>
                <c:pt idx="3">
                  <c:v>0.37209302325581395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1.3686484562211054E-2</c:v>
                  </c:pt>
                  <c:pt idx="3">
                    <c:v>1.7755486139291482E-2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1.3686484562211054E-2</c:v>
                  </c:pt>
                  <c:pt idx="3">
                    <c:v>1.7755486139291426E-2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0.19381808968837091</c:v>
                </c:pt>
                <c:pt idx="3">
                  <c:v>0.21256038647342992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76256"/>
        <c:axId val="1805777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0.52631578947368418</c:v>
                </c:pt>
                <c:pt idx="5">
                  <c:v>0.19381808968837091</c:v>
                </c:pt>
                <c:pt idx="6">
                  <c:v>0.37209302325581395</c:v>
                </c:pt>
                <c:pt idx="7">
                  <c:v>0.21256038647342992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0.77356865775823835</c:v>
                </c:pt>
                <c:pt idx="5" formatCode="0.00%">
                  <c:v>0.20750457425058197</c:v>
                </c:pt>
                <c:pt idx="6" formatCode="0.00%">
                  <c:v>0.52261070386306885</c:v>
                </c:pt>
                <c:pt idx="7">
                  <c:v>0.23031587261272141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97504"/>
        <c:axId val="180579328"/>
      </c:barChart>
      <c:catAx>
        <c:axId val="18057625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77792"/>
        <c:crosses val="autoZero"/>
        <c:auto val="1"/>
        <c:lblAlgn val="ctr"/>
        <c:lblOffset val="100"/>
        <c:noMultiLvlLbl val="0"/>
      </c:catAx>
      <c:valAx>
        <c:axId val="1805777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76256"/>
        <c:crosses val="autoZero"/>
        <c:crossBetween val="between"/>
        <c:majorUnit val="0.2"/>
      </c:valAx>
      <c:valAx>
        <c:axId val="1805793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97504"/>
        <c:crosses val="max"/>
        <c:crossBetween val="between"/>
      </c:valAx>
      <c:catAx>
        <c:axId val="1805975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793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0.45127851662485841</c:v>
                  </c:pt>
                  <c:pt idx="3">
                    <c:v>0.21071412840985165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0.2857142857142857</c:v>
                  </c:pt>
                  <c:pt idx="3">
                    <c:v>0.21071412840985174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0.2857142857142857</c:v>
                </c:pt>
                <c:pt idx="3">
                  <c:v>0.2857142857142857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1.3733983656889381E-2</c:v>
                  </c:pt>
                  <c:pt idx="3">
                    <c:v>1.6874331383085139E-2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1.3733983656889368E-2</c:v>
                  </c:pt>
                  <c:pt idx="3">
                    <c:v>1.6874331383085139E-2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0.10523690773067332</c:v>
                </c:pt>
                <c:pt idx="3">
                  <c:v>0.12389380530973451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68864"/>
        <c:axId val="1796704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0.2857142857142857</c:v>
                </c:pt>
                <c:pt idx="5">
                  <c:v>0.10523690773067332</c:v>
                </c:pt>
                <c:pt idx="6">
                  <c:v>0.2857142857142857</c:v>
                </c:pt>
                <c:pt idx="7">
                  <c:v>0.12389380530973451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0.7369928023391441</c:v>
                </c:pt>
                <c:pt idx="5" formatCode="0.00%">
                  <c:v>0.1189708913875627</c:v>
                </c:pt>
                <c:pt idx="6" formatCode="0.00%">
                  <c:v>0.49642841412413735</c:v>
                </c:pt>
                <c:pt idx="7">
                  <c:v>0.14076813669281965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81920"/>
        <c:axId val="179680384"/>
      </c:barChart>
      <c:catAx>
        <c:axId val="1796688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670400"/>
        <c:crosses val="autoZero"/>
        <c:auto val="1"/>
        <c:lblAlgn val="ctr"/>
        <c:lblOffset val="100"/>
        <c:noMultiLvlLbl val="0"/>
      </c:catAx>
      <c:valAx>
        <c:axId val="1796704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668864"/>
        <c:crosses val="autoZero"/>
        <c:crossBetween val="between"/>
        <c:majorUnit val="0.2"/>
      </c:valAx>
      <c:valAx>
        <c:axId val="1796803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681920"/>
        <c:crosses val="max"/>
        <c:crossBetween val="between"/>
      </c:valAx>
      <c:catAx>
        <c:axId val="1796819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6803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0.2857142857142857</c:v>
                  </c:pt>
                  <c:pt idx="3">
                    <c:v>0.21071412840985171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0.45127851662485841</c:v>
                  </c:pt>
                  <c:pt idx="3">
                    <c:v>0.21071412840985171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0.7142857142857143</c:v>
                </c:pt>
                <c:pt idx="3">
                  <c:v>0.7142857142857143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0.49723479135243842</c:v>
                </c:pt>
                <c:pt idx="3">
                  <c:v>0.47505560851604706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493760"/>
        <c:axId val="1814952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0.7142857142857143</c:v>
                </c:pt>
                <c:pt idx="5">
                  <c:v>0.49723479135243842</c:v>
                </c:pt>
                <c:pt idx="6">
                  <c:v>0.7142857142857143</c:v>
                </c:pt>
                <c:pt idx="7">
                  <c:v>0.47505560851604706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1</c:v>
                </c:pt>
                <c:pt idx="5" formatCode="0.00%">
                  <c:v>0.52594376342383986</c:v>
                </c:pt>
                <c:pt idx="6" formatCode="0.00%">
                  <c:v>0.92499984269556601</c:v>
                </c:pt>
                <c:pt idx="7">
                  <c:v>0.49900014409126003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02720"/>
        <c:axId val="181496832"/>
      </c:barChart>
      <c:catAx>
        <c:axId val="1814937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495296"/>
        <c:crosses val="autoZero"/>
        <c:auto val="1"/>
        <c:lblAlgn val="ctr"/>
        <c:lblOffset val="100"/>
        <c:noMultiLvlLbl val="0"/>
      </c:catAx>
      <c:valAx>
        <c:axId val="1814952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493760"/>
        <c:crosses val="autoZero"/>
        <c:crossBetween val="between"/>
        <c:majorUnit val="0.2"/>
      </c:valAx>
      <c:valAx>
        <c:axId val="1814968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02720"/>
        <c:crosses val="max"/>
        <c:crossBetween val="between"/>
      </c:valAx>
      <c:catAx>
        <c:axId val="1815027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4968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0.18315840703195807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0.18315840703195804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0.19047619047619047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0.23332500624531602</c:v>
                </c:pt>
                <c:pt idx="3">
                  <c:v>0.20482692918386788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25344"/>
        <c:axId val="1812268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0.23332500624531602</c:v>
                </c:pt>
                <c:pt idx="6">
                  <c:v>0.19047619047619047</c:v>
                </c:pt>
                <c:pt idx="7">
                  <c:v>0.20482692918386788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0.25329953422068896</c:v>
                </c:pt>
                <c:pt idx="6" formatCode="0.00%">
                  <c:v>0.37363459750814854</c:v>
                </c:pt>
                <c:pt idx="7">
                  <c:v>0.22264750282769888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242496"/>
        <c:axId val="181240960"/>
      </c:barChart>
      <c:catAx>
        <c:axId val="1812253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226880"/>
        <c:crosses val="autoZero"/>
        <c:auto val="1"/>
        <c:lblAlgn val="ctr"/>
        <c:lblOffset val="100"/>
        <c:noMultiLvlLbl val="0"/>
      </c:catAx>
      <c:valAx>
        <c:axId val="1812268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225344"/>
        <c:crosses val="autoZero"/>
        <c:crossBetween val="between"/>
        <c:majorUnit val="0.2"/>
      </c:valAx>
      <c:valAx>
        <c:axId val="1812409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242496"/>
        <c:crosses val="max"/>
        <c:crossBetween val="between"/>
      </c:valAx>
      <c:catAx>
        <c:axId val="1812424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2409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0.42843030593938558</c:v>
                  </c:pt>
                  <c:pt idx="3">
                    <c:v>0.21480369517245906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0.16666666666666663</c:v>
                  </c:pt>
                  <c:pt idx="3">
                    <c:v>0.1875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0.16666666666666663</c:v>
                </c:pt>
                <c:pt idx="3">
                  <c:v>0.1875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9.9792099792099798E-2</c:v>
                </c:pt>
                <c:pt idx="3">
                  <c:v>9.8656178302196001E-2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54784"/>
        <c:axId val="18085632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0.16666666666666663</c:v>
                </c:pt>
                <c:pt idx="5">
                  <c:v>9.9792099792099798E-2</c:v>
                </c:pt>
                <c:pt idx="6">
                  <c:v>0.1875</c:v>
                </c:pt>
                <c:pt idx="7">
                  <c:v>9.8656178302196001E-2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0.59509697260605221</c:v>
                </c:pt>
                <c:pt idx="5" formatCode="0.00%">
                  <c:v>0.11636125662584126</c:v>
                </c:pt>
                <c:pt idx="6" formatCode="0.00%">
                  <c:v>0.40230369517245906</c:v>
                </c:pt>
                <c:pt idx="7">
                  <c:v>0.11313461749930953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863744"/>
        <c:axId val="180857856"/>
      </c:barChart>
      <c:catAx>
        <c:axId val="18085478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856320"/>
        <c:crosses val="autoZero"/>
        <c:auto val="1"/>
        <c:lblAlgn val="ctr"/>
        <c:lblOffset val="100"/>
        <c:noMultiLvlLbl val="0"/>
      </c:catAx>
      <c:valAx>
        <c:axId val="18085632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854784"/>
        <c:crosses val="autoZero"/>
        <c:crossBetween val="between"/>
        <c:majorUnit val="0.2"/>
      </c:valAx>
      <c:valAx>
        <c:axId val="1808578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863744"/>
        <c:crosses val="max"/>
        <c:crossBetween val="between"/>
      </c:valAx>
      <c:catAx>
        <c:axId val="1808637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8578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0.45127851662485841</c:v>
                  </c:pt>
                  <c:pt idx="3">
                    <c:v>0.1369191516770995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0.2857142857142857</c:v>
                  </c:pt>
                  <c:pt idx="3">
                    <c:v>9.5238095238095233E-2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0.2857142857142857</c:v>
                </c:pt>
                <c:pt idx="3">
                  <c:v>9.5238095238095233E-2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1.00292005371867E-2</c:v>
                  </c:pt>
                  <c:pt idx="3">
                    <c:v>1.1659296195015004E-2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1.00292005371867E-2</c:v>
                  </c:pt>
                  <c:pt idx="3">
                    <c:v>1.165929619501499E-2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9.4411839755039556E-2</c:v>
                </c:pt>
                <c:pt idx="3">
                  <c:v>0.10492436433859029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942720"/>
        <c:axId val="1809442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0.2857142857142857</c:v>
                </c:pt>
                <c:pt idx="5">
                  <c:v>9.4411839755039556E-2</c:v>
                </c:pt>
                <c:pt idx="6">
                  <c:v>9.5238095238095233E-2</c:v>
                </c:pt>
                <c:pt idx="7">
                  <c:v>0.10492436433859029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0.7369928023391441</c:v>
                </c:pt>
                <c:pt idx="5" formatCode="0.00%">
                  <c:v>0.10444104029222626</c:v>
                </c:pt>
                <c:pt idx="6" formatCode="0.00%">
                  <c:v>0.23215724691519474</c:v>
                </c:pt>
                <c:pt idx="7">
                  <c:v>0.11658366053360529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29504"/>
        <c:axId val="181027968"/>
      </c:barChart>
      <c:catAx>
        <c:axId val="1809427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944256"/>
        <c:crosses val="autoZero"/>
        <c:auto val="1"/>
        <c:lblAlgn val="ctr"/>
        <c:lblOffset val="100"/>
        <c:noMultiLvlLbl val="0"/>
      </c:catAx>
      <c:valAx>
        <c:axId val="1809442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942720"/>
        <c:crosses val="autoZero"/>
        <c:crossBetween val="between"/>
        <c:majorUnit val="0.2"/>
      </c:valAx>
      <c:valAx>
        <c:axId val="1810279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029504"/>
        <c:crosses val="max"/>
        <c:crossBetween val="between"/>
      </c:valAx>
      <c:catAx>
        <c:axId val="1810295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0279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5.0291261390061959E-2</c:v>
                  </c:pt>
                  <c:pt idx="3">
                    <c:v>6.120412287349708E-2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5.0291261390061959E-2</c:v>
                  </c:pt>
                  <c:pt idx="3">
                    <c:v>6.1204122873497024E-2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0.32321575061525842</c:v>
                </c:pt>
                <c:pt idx="3">
                  <c:v>0.55250245338567228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40928"/>
        <c:axId val="1821424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0.32321575061525842</c:v>
                </c:pt>
                <c:pt idx="6">
                  <c:v>0</c:v>
                </c:pt>
                <c:pt idx="7">
                  <c:v>0.55250245338567228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0.37350701200532038</c:v>
                </c:pt>
                <c:pt idx="6" formatCode="0.00%">
                  <c:v>0</c:v>
                </c:pt>
                <c:pt idx="7">
                  <c:v>0.61370657625916936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66272"/>
        <c:axId val="182144000"/>
      </c:barChart>
      <c:catAx>
        <c:axId val="1821409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142464"/>
        <c:crosses val="autoZero"/>
        <c:auto val="1"/>
        <c:lblAlgn val="ctr"/>
        <c:lblOffset val="100"/>
        <c:noMultiLvlLbl val="0"/>
      </c:catAx>
      <c:valAx>
        <c:axId val="1821424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140928"/>
        <c:crosses val="autoZero"/>
        <c:crossBetween val="between"/>
        <c:majorUnit val="0.2"/>
      </c:valAx>
      <c:valAx>
        <c:axId val="1821440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166272"/>
        <c:crosses val="max"/>
        <c:crossBetween val="between"/>
      </c:valAx>
      <c:catAx>
        <c:axId val="1821662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1440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0.4285714285714286</c:v>
                  </c:pt>
                  <c:pt idx="3">
                    <c:v>0.23295323398741508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0.49435084654581024</c:v>
                  </c:pt>
                  <c:pt idx="3">
                    <c:v>0.23295323398741508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0.5714285714285714</c:v>
                </c:pt>
                <c:pt idx="3">
                  <c:v>0.52380952380952384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2.1807340621150306E-2</c:v>
                  </c:pt>
                  <c:pt idx="3">
                    <c:v>2.4370890783419252E-2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2.1807340621150084E-2</c:v>
                  </c:pt>
                  <c:pt idx="3">
                    <c:v>2.4370890783419474E-2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0.7891504605936539</c:v>
                </c:pt>
                <c:pt idx="3">
                  <c:v>0.76595744680851074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99488"/>
        <c:axId val="1820010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0.5714285714285714</c:v>
                </c:pt>
                <c:pt idx="5">
                  <c:v>0.7891504605936539</c:v>
                </c:pt>
                <c:pt idx="6">
                  <c:v>0.52380952380952384</c:v>
                </c:pt>
                <c:pt idx="7">
                  <c:v>0.76595744680851074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1</c:v>
                </c:pt>
                <c:pt idx="5" formatCode="0.00%">
                  <c:v>0.81095780121480421</c:v>
                </c:pt>
                <c:pt idx="6" formatCode="0.00%">
                  <c:v>0.75676275779693891</c:v>
                </c:pt>
                <c:pt idx="7">
                  <c:v>0.79032833759193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024832"/>
        <c:axId val="182023296"/>
      </c:barChart>
      <c:catAx>
        <c:axId val="1819994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001024"/>
        <c:crosses val="autoZero"/>
        <c:auto val="1"/>
        <c:lblAlgn val="ctr"/>
        <c:lblOffset val="100"/>
        <c:noMultiLvlLbl val="0"/>
      </c:catAx>
      <c:valAx>
        <c:axId val="1820010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999488"/>
        <c:crosses val="autoZero"/>
        <c:crossBetween val="between"/>
        <c:majorUnit val="0.2"/>
      </c:valAx>
      <c:valAx>
        <c:axId val="1820232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024832"/>
        <c:crosses val="max"/>
        <c:crossBetween val="between"/>
      </c:valAx>
      <c:catAx>
        <c:axId val="1820248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0232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0.23888287692288468</c:v>
                  </c:pt>
                  <c:pt idx="3">
                    <c:v>0.15362146448124381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0.23888287692288468</c:v>
                  </c:pt>
                  <c:pt idx="3">
                    <c:v>0.15362146448124392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0.55000000000000004</c:v>
                </c:pt>
                <c:pt idx="3">
                  <c:v>0.58139534883720934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0.3091887923651046</c:v>
                </c:pt>
                <c:pt idx="3">
                  <c:v>0.30380144517750551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542336"/>
        <c:axId val="182543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0.55000000000000004</c:v>
                </c:pt>
                <c:pt idx="5">
                  <c:v>0.3091887923651046</c:v>
                </c:pt>
                <c:pt idx="6">
                  <c:v>0.58139534883720934</c:v>
                </c:pt>
                <c:pt idx="7">
                  <c:v>0.30380144517750551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0.78888287692288472</c:v>
                </c:pt>
                <c:pt idx="5" formatCode="0.00%">
                  <c:v>0.32190222657983453</c:v>
                </c:pt>
                <c:pt idx="6" formatCode="0.00%">
                  <c:v>0.73501681331845314</c:v>
                </c:pt>
                <c:pt idx="7">
                  <c:v>0.31995469728033199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555392"/>
        <c:axId val="182545408"/>
      </c:barChart>
      <c:catAx>
        <c:axId val="182542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543872"/>
        <c:crosses val="autoZero"/>
        <c:auto val="1"/>
        <c:lblAlgn val="ctr"/>
        <c:lblOffset val="100"/>
        <c:noMultiLvlLbl val="0"/>
      </c:catAx>
      <c:valAx>
        <c:axId val="182543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542336"/>
        <c:crosses val="autoZero"/>
        <c:crossBetween val="between"/>
        <c:majorUnit val="0.2"/>
      </c:valAx>
      <c:valAx>
        <c:axId val="182545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555392"/>
        <c:crosses val="max"/>
        <c:crossBetween val="between"/>
      </c:valAx>
      <c:catAx>
        <c:axId val="182555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545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0.10526315789473684</c:v>
                  </c:pt>
                  <c:pt idx="3">
                    <c:v>0.13155356268911478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0.15197058742284197</c:v>
                  </c:pt>
                  <c:pt idx="3">
                    <c:v>0.13155356268911478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0.89473684210526316</c:v>
                </c:pt>
                <c:pt idx="3">
                  <c:v>0.76744186046511631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0.5215256797583081</c:v>
                </c:pt>
                <c:pt idx="3">
                  <c:v>0.6802103250478011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196416"/>
        <c:axId val="1752186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0.89473684210526316</c:v>
                </c:pt>
                <c:pt idx="5">
                  <c:v>0.5215256797583081</c:v>
                </c:pt>
                <c:pt idx="6">
                  <c:v>0.76744186046511631</c:v>
                </c:pt>
                <c:pt idx="7">
                  <c:v>0.6802103250478011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1</c:v>
                </c:pt>
                <c:pt idx="5" formatCode="0.00%">
                  <c:v>0.55171733684213708</c:v>
                </c:pt>
                <c:pt idx="6" formatCode="0.00%">
                  <c:v>0.89899542315423109</c:v>
                </c:pt>
                <c:pt idx="7">
                  <c:v>0.6998700787816553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221760"/>
        <c:axId val="175220224"/>
      </c:barChart>
      <c:catAx>
        <c:axId val="1751964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218688"/>
        <c:crosses val="autoZero"/>
        <c:auto val="1"/>
        <c:lblAlgn val="ctr"/>
        <c:lblOffset val="100"/>
        <c:noMultiLvlLbl val="0"/>
      </c:catAx>
      <c:valAx>
        <c:axId val="1752186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196416"/>
        <c:crosses val="autoZero"/>
        <c:crossBetween val="between"/>
        <c:majorUnit val="0.2"/>
      </c:valAx>
      <c:valAx>
        <c:axId val="1752202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221760"/>
        <c:crosses val="max"/>
        <c:crossBetween val="between"/>
      </c:valAx>
      <c:catAx>
        <c:axId val="1752217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2202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0.22004275127558909</c:v>
                  </c:pt>
                  <c:pt idx="3">
                    <c:v>0.12117824536901906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0.22004275127558906</c:v>
                  </c:pt>
                  <c:pt idx="3">
                    <c:v>0.12117824536901906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</c:v>
                </c:pt>
                <c:pt idx="3">
                  <c:v>0.18604651162790697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1.214422215570421E-2</c:v>
                  </c:pt>
                  <c:pt idx="3">
                    <c:v>1.1002333227117994E-2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1.214422215570421E-2</c:v>
                  </c:pt>
                  <c:pt idx="3">
                    <c:v>1.100233322711805E-2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0.1879450036827891</c:v>
                </c:pt>
                <c:pt idx="3">
                  <c:v>0.16711125058841991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57536"/>
        <c:axId val="1822590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</c:v>
                </c:pt>
                <c:pt idx="5">
                  <c:v>0.1879450036827891</c:v>
                </c:pt>
                <c:pt idx="6">
                  <c:v>0.18604651162790697</c:v>
                </c:pt>
                <c:pt idx="7">
                  <c:v>0.16711125058841991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0.52004275127558908</c:v>
                </c:pt>
                <c:pt idx="5" formatCode="0.00%">
                  <c:v>0.20008922583849331</c:v>
                </c:pt>
                <c:pt idx="6" formatCode="0.00%">
                  <c:v>0.30722475699692603</c:v>
                </c:pt>
                <c:pt idx="7">
                  <c:v>0.17811358381553791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74688"/>
        <c:axId val="182273152"/>
      </c:barChart>
      <c:catAx>
        <c:axId val="1822575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259072"/>
        <c:crosses val="autoZero"/>
        <c:auto val="1"/>
        <c:lblAlgn val="ctr"/>
        <c:lblOffset val="100"/>
        <c:noMultiLvlLbl val="0"/>
      </c:catAx>
      <c:valAx>
        <c:axId val="1822590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257536"/>
        <c:crosses val="autoZero"/>
        <c:crossBetween val="between"/>
        <c:majorUnit val="0.2"/>
      </c:valAx>
      <c:valAx>
        <c:axId val="1822731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274688"/>
        <c:crosses val="max"/>
        <c:crossBetween val="between"/>
      </c:valAx>
      <c:catAx>
        <c:axId val="1822746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2731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0.22693280903500146</c:v>
                  </c:pt>
                  <c:pt idx="3">
                    <c:v>0.19017780681895954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0.15384615384615385</c:v>
                  </c:pt>
                  <c:pt idx="3">
                    <c:v>0.19017780681895963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0.15384615384615385</c:v>
                </c:pt>
                <c:pt idx="3">
                  <c:v>0.22727272727272727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0.40914531960737371</c:v>
                </c:pt>
                <c:pt idx="3">
                  <c:v>0.28540440037186243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951936"/>
        <c:axId val="1829534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0.15384615384615385</c:v>
                </c:pt>
                <c:pt idx="5">
                  <c:v>0.40914531960737371</c:v>
                </c:pt>
                <c:pt idx="6">
                  <c:v>0.22727272727272727</c:v>
                </c:pt>
                <c:pt idx="7">
                  <c:v>0.28540440037186243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0.38077896288115531</c:v>
                </c:pt>
                <c:pt idx="5" formatCode="0.00%">
                  <c:v>0.42892003880375307</c:v>
                </c:pt>
                <c:pt idx="6" formatCode="0.00%">
                  <c:v>0.41745053409168681</c:v>
                </c:pt>
                <c:pt idx="7">
                  <c:v>0.30416552882874032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956800"/>
        <c:axId val="182955008"/>
      </c:barChart>
      <c:catAx>
        <c:axId val="1829519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953472"/>
        <c:crosses val="autoZero"/>
        <c:auto val="1"/>
        <c:lblAlgn val="ctr"/>
        <c:lblOffset val="100"/>
        <c:noMultiLvlLbl val="0"/>
      </c:catAx>
      <c:valAx>
        <c:axId val="1829534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951936"/>
        <c:crosses val="autoZero"/>
        <c:crossBetween val="between"/>
        <c:majorUnit val="0.2"/>
      </c:valAx>
      <c:valAx>
        <c:axId val="1829550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956800"/>
        <c:crosses val="max"/>
        <c:crossBetween val="between"/>
      </c:valAx>
      <c:catAx>
        <c:axId val="1829568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9550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0.22693280903500146</c:v>
                  </c:pt>
                  <c:pt idx="3">
                    <c:v>0.15573556387705123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0.15384615384615385</c:v>
                  </c:pt>
                  <c:pt idx="3">
                    <c:v>0.13636363636363635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0.15384615384615385</c:v>
                </c:pt>
                <c:pt idx="3">
                  <c:v>0.13636363636363635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2.7241948352722534E-2</c:v>
                  </c:pt>
                  <c:pt idx="3">
                    <c:v>2.9563104187850853E-2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2.7241948352722534E-2</c:v>
                  </c:pt>
                  <c:pt idx="3">
                    <c:v>2.9563104187850908E-2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0.53829583532790815</c:v>
                </c:pt>
                <c:pt idx="3">
                  <c:v>0.39199255121042831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724480"/>
        <c:axId val="1827260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0.15384615384615385</c:v>
                </c:pt>
                <c:pt idx="5">
                  <c:v>0.53829583532790815</c:v>
                </c:pt>
                <c:pt idx="6">
                  <c:v>0.13636363636363635</c:v>
                </c:pt>
                <c:pt idx="7">
                  <c:v>0.39199255121042831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0.38077896288115531</c:v>
                </c:pt>
                <c:pt idx="5" formatCode="0.00%">
                  <c:v>0.56553778368063068</c:v>
                </c:pt>
                <c:pt idx="6" formatCode="0.00%">
                  <c:v>0.29209920024068758</c:v>
                </c:pt>
                <c:pt idx="7">
                  <c:v>0.42155565539827916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733440"/>
        <c:axId val="182731904"/>
      </c:barChart>
      <c:catAx>
        <c:axId val="1827244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726016"/>
        <c:crosses val="autoZero"/>
        <c:auto val="1"/>
        <c:lblAlgn val="ctr"/>
        <c:lblOffset val="100"/>
        <c:noMultiLvlLbl val="0"/>
      </c:catAx>
      <c:valAx>
        <c:axId val="1827260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724480"/>
        <c:crosses val="autoZero"/>
        <c:crossBetween val="between"/>
        <c:majorUnit val="0.2"/>
      </c:valAx>
      <c:valAx>
        <c:axId val="18273190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733440"/>
        <c:crosses val="max"/>
        <c:crossBetween val="between"/>
      </c:valAx>
      <c:catAx>
        <c:axId val="1827334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7319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0.16760098689747913</c:v>
                  </c:pt>
                  <c:pt idx="3">
                    <c:v>0.17503166338310489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7.6923076923076927E-2</c:v>
                  </c:pt>
                  <c:pt idx="3">
                    <c:v>0.17503166338310489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7.6923076923076927E-2</c:v>
                </c:pt>
                <c:pt idx="3">
                  <c:v>0.18181818181818182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2.6527601185797889E-2</c:v>
                  </c:pt>
                  <c:pt idx="3">
                    <c:v>2.8395289843251958E-2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2.6527601185797778E-2</c:v>
                  </c:pt>
                  <c:pt idx="3">
                    <c:v>2.8395289843251958E-2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0.50644391408114553</c:v>
                </c:pt>
                <c:pt idx="3">
                  <c:v>0.39578816971198516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3279616"/>
        <c:axId val="1832811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7.6923076923076927E-2</c:v>
                </c:pt>
                <c:pt idx="5">
                  <c:v>0.50644391408114553</c:v>
                </c:pt>
                <c:pt idx="6">
                  <c:v>0.18181818181818182</c:v>
                </c:pt>
                <c:pt idx="7">
                  <c:v>0.39578816971198516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0.24452406382055605</c:v>
                </c:pt>
                <c:pt idx="5" formatCode="0.00%">
                  <c:v>0.53297151526694342</c:v>
                </c:pt>
                <c:pt idx="6" formatCode="0.00%">
                  <c:v>0.35684984520128671</c:v>
                </c:pt>
                <c:pt idx="7">
                  <c:v>0.42418345955523712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3284480"/>
        <c:axId val="183282688"/>
      </c:barChart>
      <c:catAx>
        <c:axId val="1832796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3281152"/>
        <c:crosses val="autoZero"/>
        <c:auto val="1"/>
        <c:lblAlgn val="ctr"/>
        <c:lblOffset val="100"/>
        <c:noMultiLvlLbl val="0"/>
      </c:catAx>
      <c:valAx>
        <c:axId val="1832811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3279616"/>
        <c:crosses val="autoZero"/>
        <c:crossBetween val="between"/>
        <c:majorUnit val="0.2"/>
      </c:valAx>
      <c:valAx>
        <c:axId val="1832826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3284480"/>
        <c:crosses val="max"/>
        <c:crossBetween val="between"/>
      </c:valAx>
      <c:catAx>
        <c:axId val="1832844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32826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0.16760098689747913</c:v>
                  </c:pt>
                  <c:pt idx="3">
                    <c:v>0.17503166338310489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7.6923076923076927E-2</c:v>
                  </c:pt>
                  <c:pt idx="3">
                    <c:v>0.17503166338310489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7.6923076923076927E-2</c:v>
                </c:pt>
                <c:pt idx="3">
                  <c:v>0.18181818181818182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0.21377331420373027</c:v>
                </c:pt>
                <c:pt idx="3">
                  <c:v>0.12713708423997513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884224"/>
        <c:axId val="1828857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7.6923076923076927E-2</c:v>
                </c:pt>
                <c:pt idx="5">
                  <c:v>0.21377331420373027</c:v>
                </c:pt>
                <c:pt idx="6">
                  <c:v>0.18181818181818182</c:v>
                </c:pt>
                <c:pt idx="7">
                  <c:v>0.12713708423997513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0.24452406382055605</c:v>
                </c:pt>
                <c:pt idx="5" formatCode="0.00%">
                  <c:v>0.23283381811480011</c:v>
                </c:pt>
                <c:pt idx="6" formatCode="0.00%">
                  <c:v>0.35684984520128671</c:v>
                </c:pt>
                <c:pt idx="7">
                  <c:v>0.14297592067174464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897280"/>
        <c:axId val="182895744"/>
      </c:barChart>
      <c:catAx>
        <c:axId val="1828842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885760"/>
        <c:crosses val="autoZero"/>
        <c:auto val="1"/>
        <c:lblAlgn val="ctr"/>
        <c:lblOffset val="100"/>
        <c:noMultiLvlLbl val="0"/>
      </c:catAx>
      <c:valAx>
        <c:axId val="1828857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884224"/>
        <c:crosses val="autoZero"/>
        <c:crossBetween val="between"/>
        <c:majorUnit val="0.2"/>
      </c:valAx>
      <c:valAx>
        <c:axId val="1828957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897280"/>
        <c:crosses val="max"/>
        <c:crossBetween val="between"/>
      </c:valAx>
      <c:catAx>
        <c:axId val="1828972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8957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0.16760098689747913</c:v>
                  </c:pt>
                  <c:pt idx="3">
                    <c:v>0.13046089917982778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7.6923076923076927E-2</c:v>
                  </c:pt>
                  <c:pt idx="3">
                    <c:v>9.0909090909090912E-2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7.6923076923076927E-2</c:v>
                </c:pt>
                <c:pt idx="3">
                  <c:v>9.0909090909090912E-2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0.30596121618386402</c:v>
                </c:pt>
                <c:pt idx="3">
                  <c:v>0.14636420136730888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3214080"/>
        <c:axId val="1832156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7.6923076923076927E-2</c:v>
                </c:pt>
                <c:pt idx="5">
                  <c:v>0.30596121618386402</c:v>
                </c:pt>
                <c:pt idx="6">
                  <c:v>9.0909090909090912E-2</c:v>
                </c:pt>
                <c:pt idx="7">
                  <c:v>0.14636420136730888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0.24452406382055605</c:v>
                </c:pt>
                <c:pt idx="5" formatCode="0.00%">
                  <c:v>0.32496121028852748</c:v>
                </c:pt>
                <c:pt idx="6" formatCode="0.00%">
                  <c:v>0.22136999008891869</c:v>
                </c:pt>
                <c:pt idx="7">
                  <c:v>0.16015710842578598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3223040"/>
        <c:axId val="183217152"/>
      </c:barChart>
      <c:catAx>
        <c:axId val="1832140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3215616"/>
        <c:crosses val="autoZero"/>
        <c:auto val="1"/>
        <c:lblAlgn val="ctr"/>
        <c:lblOffset val="100"/>
        <c:noMultiLvlLbl val="0"/>
      </c:catAx>
      <c:valAx>
        <c:axId val="1832156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3214080"/>
        <c:crosses val="autoZero"/>
        <c:crossBetween val="between"/>
        <c:majorUnit val="0.2"/>
      </c:valAx>
      <c:valAx>
        <c:axId val="1832171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3223040"/>
        <c:crosses val="max"/>
        <c:crossBetween val="between"/>
      </c:valAx>
      <c:catAx>
        <c:axId val="1832230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32171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0.22693280903500146</c:v>
                  </c:pt>
                  <c:pt idx="3">
                    <c:v>0.15573556387705123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0.15384615384615385</c:v>
                  </c:pt>
                  <c:pt idx="3">
                    <c:v>0.13636363636363635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0.15384615384615385</c:v>
                </c:pt>
                <c:pt idx="3">
                  <c:v>0.13636363636363635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0.30666027791087686</c:v>
                </c:pt>
                <c:pt idx="3">
                  <c:v>0.17868241143567434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77600"/>
        <c:axId val="1815791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0.15384615384615385</c:v>
                </c:pt>
                <c:pt idx="5">
                  <c:v>0.30666027791087686</c:v>
                </c:pt>
                <c:pt idx="6">
                  <c:v>0.13636363636363635</c:v>
                </c:pt>
                <c:pt idx="7">
                  <c:v>0.17868241143567434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0.38077896288115531</c:v>
                </c:pt>
                <c:pt idx="5" formatCode="0.00%">
                  <c:v>0.33143060816921094</c:v>
                </c:pt>
                <c:pt idx="6" formatCode="0.00%">
                  <c:v>0.29209920024068758</c:v>
                </c:pt>
                <c:pt idx="7">
                  <c:v>0.20082112622224912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94752"/>
        <c:axId val="181593216"/>
      </c:barChart>
      <c:catAx>
        <c:axId val="1815776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79136"/>
        <c:crosses val="autoZero"/>
        <c:auto val="1"/>
        <c:lblAlgn val="ctr"/>
        <c:lblOffset val="100"/>
        <c:noMultiLvlLbl val="0"/>
      </c:catAx>
      <c:valAx>
        <c:axId val="1815791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77600"/>
        <c:crosses val="autoZero"/>
        <c:crossBetween val="between"/>
        <c:majorUnit val="0.2"/>
      </c:valAx>
      <c:valAx>
        <c:axId val="1815932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94752"/>
        <c:crosses val="max"/>
        <c:crossBetween val="between"/>
      </c:valAx>
      <c:catAx>
        <c:axId val="1815947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932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0.29029342470511943</c:v>
                  </c:pt>
                  <c:pt idx="3">
                    <c:v>0.21137081471639868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0.29029342470511948</c:v>
                  </c:pt>
                  <c:pt idx="3">
                    <c:v>0.21137081471639863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0.30769230769230771</c:v>
                </c:pt>
                <c:pt idx="3">
                  <c:v>0.31818181818181818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2.2451102997950612E-2</c:v>
                  </c:pt>
                  <c:pt idx="3">
                    <c:v>2.016681802702569E-2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2.2451102997950667E-2</c:v>
                  </c:pt>
                  <c:pt idx="3">
                    <c:v>2.0166818027025801E-2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0.43028964162984784</c:v>
                </c:pt>
                <c:pt idx="3">
                  <c:v>0.3785061456035298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6032128"/>
        <c:axId val="1860336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0.30769230769230771</c:v>
                </c:pt>
                <c:pt idx="5">
                  <c:v>0.43028964162984784</c:v>
                </c:pt>
                <c:pt idx="6">
                  <c:v>0.31818181818181818</c:v>
                </c:pt>
                <c:pt idx="7">
                  <c:v>0.3785061456035298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0.59798573239742714</c:v>
                </c:pt>
                <c:pt idx="5" formatCode="0.00%">
                  <c:v>0.45274074462779845</c:v>
                </c:pt>
                <c:pt idx="6" formatCode="0.00%">
                  <c:v>0.52955263289821686</c:v>
                </c:pt>
                <c:pt idx="7">
                  <c:v>0.39867296363055549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6041088"/>
        <c:axId val="186035200"/>
      </c:barChart>
      <c:catAx>
        <c:axId val="1860321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6033664"/>
        <c:crosses val="autoZero"/>
        <c:auto val="1"/>
        <c:lblAlgn val="ctr"/>
        <c:lblOffset val="100"/>
        <c:noMultiLvlLbl val="0"/>
      </c:catAx>
      <c:valAx>
        <c:axId val="1860336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6032128"/>
        <c:crosses val="autoZero"/>
        <c:crossBetween val="between"/>
        <c:majorUnit val="0.2"/>
      </c:valAx>
      <c:valAx>
        <c:axId val="1860352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6041088"/>
        <c:crosses val="max"/>
        <c:crossBetween val="between"/>
      </c:valAx>
      <c:catAx>
        <c:axId val="1860410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60352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0.30599613727959019</c:v>
                  </c:pt>
                  <c:pt idx="3">
                    <c:v>0.20210915594188705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0.3059961372795903</c:v>
                  </c:pt>
                  <c:pt idx="3">
                    <c:v>0.20210915594188716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0.38461538461538469</c:v>
                </c:pt>
                <c:pt idx="3">
                  <c:v>0.72727272727272729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2.5175152397291178E-2</c:v>
                  </c:pt>
                  <c:pt idx="3">
                    <c:v>2.8887534396698888E-2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2.5175152397291178E-2</c:v>
                  </c:pt>
                  <c:pt idx="3">
                    <c:v>2.8887534396698999E-2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0.77921760391198047</c:v>
                </c:pt>
                <c:pt idx="3">
                  <c:v>0.75384615384615383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757824"/>
        <c:axId val="1817593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0.38461538461538469</c:v>
                </c:pt>
                <c:pt idx="5">
                  <c:v>0.77921760391198047</c:v>
                </c:pt>
                <c:pt idx="6">
                  <c:v>0.72727272727272729</c:v>
                </c:pt>
                <c:pt idx="7">
                  <c:v>0.75384615384615383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0.69061152189497488</c:v>
                </c:pt>
                <c:pt idx="5" formatCode="0.00%">
                  <c:v>0.80439275630927165</c:v>
                </c:pt>
                <c:pt idx="6" formatCode="0.00%">
                  <c:v>0.92938188321461435</c:v>
                </c:pt>
                <c:pt idx="7">
                  <c:v>0.78273368824285272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783168"/>
        <c:axId val="181781632"/>
      </c:barChart>
      <c:catAx>
        <c:axId val="1817578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759360"/>
        <c:crosses val="autoZero"/>
        <c:auto val="1"/>
        <c:lblAlgn val="ctr"/>
        <c:lblOffset val="100"/>
        <c:noMultiLvlLbl val="0"/>
      </c:catAx>
      <c:valAx>
        <c:axId val="1817593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757824"/>
        <c:crosses val="autoZero"/>
        <c:crossBetween val="between"/>
        <c:majorUnit val="0.2"/>
      </c:valAx>
      <c:valAx>
        <c:axId val="1817816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783168"/>
        <c:crosses val="max"/>
        <c:crossBetween val="between"/>
      </c:valAx>
      <c:catAx>
        <c:axId val="1817831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7816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0.19017780681895954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0.19017780681895963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0.22727272727272727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0.45978420794507113</c:v>
                </c:pt>
                <c:pt idx="3">
                  <c:v>0.34287511796162318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6413056"/>
        <c:axId val="1864145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0.45978420794507113</c:v>
                </c:pt>
                <c:pt idx="6">
                  <c:v>0.22727272727272727</c:v>
                </c:pt>
                <c:pt idx="7">
                  <c:v>0.34287511796162318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0.49080201052331235</c:v>
                </c:pt>
                <c:pt idx="6" formatCode="0.00%">
                  <c:v>0.41745053409168681</c:v>
                </c:pt>
                <c:pt idx="7">
                  <c:v>0.36822669327217172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6430208"/>
        <c:axId val="186416128"/>
      </c:barChart>
      <c:catAx>
        <c:axId val="18641305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6414592"/>
        <c:crosses val="autoZero"/>
        <c:auto val="1"/>
        <c:lblAlgn val="ctr"/>
        <c:lblOffset val="100"/>
        <c:noMultiLvlLbl val="0"/>
      </c:catAx>
      <c:valAx>
        <c:axId val="1864145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6413056"/>
        <c:crosses val="autoZero"/>
        <c:crossBetween val="between"/>
        <c:majorUnit val="0.2"/>
      </c:valAx>
      <c:valAx>
        <c:axId val="1864161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6430208"/>
        <c:crosses val="max"/>
        <c:crossBetween val="between"/>
      </c:valAx>
      <c:catAx>
        <c:axId val="1864302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64161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0.23888287692288468</c:v>
                  </c:pt>
                  <c:pt idx="3">
                    <c:v>0.15362146448124386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0.23888287692288468</c:v>
                  </c:pt>
                  <c:pt idx="3">
                    <c:v>0.15362146448124386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0.55000000000000004</c:v>
                </c:pt>
                <c:pt idx="3">
                  <c:v>0.41860465116279072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0.2332923832923833</c:v>
                </c:pt>
                <c:pt idx="3">
                  <c:v>0.36083608360836084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87136"/>
        <c:axId val="1765886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0.55000000000000004</c:v>
                </c:pt>
                <c:pt idx="5">
                  <c:v>0.2332923832923833</c:v>
                </c:pt>
                <c:pt idx="6">
                  <c:v>0.41860465116279072</c:v>
                </c:pt>
                <c:pt idx="7">
                  <c:v>0.36083608360836084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0.78888287692288472</c:v>
                </c:pt>
                <c:pt idx="5" formatCode="0.00%">
                  <c:v>0.24965624145399631</c:v>
                </c:pt>
                <c:pt idx="6" formatCode="0.00%">
                  <c:v>0.57222611564403458</c:v>
                </c:pt>
                <c:pt idx="7">
                  <c:v>0.38388926426991465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600192"/>
        <c:axId val="176590208"/>
      </c:barChart>
      <c:catAx>
        <c:axId val="1765871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588672"/>
        <c:crosses val="autoZero"/>
        <c:auto val="1"/>
        <c:lblAlgn val="ctr"/>
        <c:lblOffset val="100"/>
        <c:noMultiLvlLbl val="0"/>
      </c:catAx>
      <c:valAx>
        <c:axId val="1765886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587136"/>
        <c:crosses val="autoZero"/>
        <c:crossBetween val="between"/>
        <c:majorUnit val="0.2"/>
      </c:valAx>
      <c:valAx>
        <c:axId val="1765902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600192"/>
        <c:crosses val="max"/>
        <c:crossBetween val="between"/>
      </c:valAx>
      <c:catAx>
        <c:axId val="1766001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590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0.23523559591896259</c:v>
                  </c:pt>
                  <c:pt idx="3">
                    <c:v>0.14591793025031419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0.23523559591896254</c:v>
                  </c:pt>
                  <c:pt idx="3">
                    <c:v>0.14591793025031422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0.32558139534883723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0.14296416531402173</c:v>
                </c:pt>
                <c:pt idx="3">
                  <c:v>0.21763959390862944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498944"/>
        <c:axId val="17650892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</c:v>
                </c:pt>
                <c:pt idx="5">
                  <c:v>0.14296416531402173</c:v>
                </c:pt>
                <c:pt idx="6">
                  <c:v>0.32558139534883723</c:v>
                </c:pt>
                <c:pt idx="7">
                  <c:v>0.21763959390862944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0.63523559591896261</c:v>
                </c:pt>
                <c:pt idx="5" formatCode="0.00%">
                  <c:v>0.15661552396525136</c:v>
                </c:pt>
                <c:pt idx="6" formatCode="0.00%">
                  <c:v>0.47149932559915142</c:v>
                </c:pt>
                <c:pt idx="7">
                  <c:v>0.2352829467348653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12000"/>
        <c:axId val="176510464"/>
      </c:barChart>
      <c:catAx>
        <c:axId val="1764989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508928"/>
        <c:crosses val="autoZero"/>
        <c:auto val="1"/>
        <c:lblAlgn val="ctr"/>
        <c:lblOffset val="100"/>
        <c:noMultiLvlLbl val="0"/>
      </c:catAx>
      <c:valAx>
        <c:axId val="176508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498944"/>
        <c:crosses val="autoZero"/>
        <c:crossBetween val="between"/>
        <c:majorUnit val="0.2"/>
      </c:valAx>
      <c:valAx>
        <c:axId val="1765104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512000"/>
        <c:crosses val="max"/>
        <c:crossBetween val="between"/>
      </c:valAx>
      <c:catAx>
        <c:axId val="1765120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5104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6963968"/>
        <c:axId val="176965504"/>
      </c:barChart>
      <c:catAx>
        <c:axId val="17696396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6965504"/>
        <c:crosses val="autoZero"/>
        <c:auto val="1"/>
        <c:lblAlgn val="ctr"/>
        <c:lblOffset val="100"/>
        <c:noMultiLvlLbl val="0"/>
      </c:catAx>
      <c:valAx>
        <c:axId val="17696550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6963968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0.94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7040384"/>
        <c:axId val="177046272"/>
      </c:barChart>
      <c:catAx>
        <c:axId val="17704038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7046272"/>
        <c:crosses val="autoZero"/>
        <c:auto val="1"/>
        <c:lblAlgn val="ctr"/>
        <c:lblOffset val="100"/>
        <c:tickLblSkip val="1"/>
        <c:noMultiLvlLbl val="0"/>
      </c:catAx>
      <c:valAx>
        <c:axId val="1770462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704038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0.05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0.04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0.06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0.84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7383296"/>
        <c:axId val="177384832"/>
      </c:barChart>
      <c:catAx>
        <c:axId val="177383296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7384832"/>
        <c:crosses val="autoZero"/>
        <c:auto val="1"/>
        <c:lblAlgn val="ctr"/>
        <c:lblOffset val="100"/>
        <c:tickLblSkip val="1"/>
        <c:noMultiLvlLbl val="0"/>
      </c:catAx>
      <c:valAx>
        <c:axId val="1773848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7383296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BD9A-7719-42EA-9BB2-CF611109128C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BD226-CD42-444B-AC4B-945B1EBBC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4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8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9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8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5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4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3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4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8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2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4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6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16AE4-39E6-4471-80BA-AD2083F6C61E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D3A14-26EE-4DF5-974F-40A4D605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Sequoia High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11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6175365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3048688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9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774908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07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4652058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4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01298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2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5075447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2021765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1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2498936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567696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17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948758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6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Not reported: Grade 6 students</a:t>
            </a:r>
          </a:p>
          <a:p>
            <a:pPr eaLnBrk="1" hangingPunct="1"/>
            <a:r>
              <a:rPr lang="en-US" smtClean="0"/>
              <a:t>Not reported: Grade 8 students</a:t>
            </a:r>
          </a:p>
          <a:p>
            <a:pPr eaLnBrk="1" hangingPunct="1"/>
            <a:r>
              <a:rPr lang="en-US" smtClean="0"/>
              <a:t>20 (65 %) of  Grade 10 students</a:t>
            </a:r>
          </a:p>
          <a:p>
            <a:pPr eaLnBrk="1" hangingPunct="1"/>
            <a:r>
              <a:rPr lang="en-US" smtClean="0"/>
              <a:t>43 (28 %) of 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2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375252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6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1645296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5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479102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47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40526104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4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5510659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3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3604735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6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0537952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91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4394923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6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2082872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954708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0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8621626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6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0645208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1523809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7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1240010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8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8536873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0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8303098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418588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0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8425994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8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72569018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05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4065403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9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459185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3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7153457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5056017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98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4906916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5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7643310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29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0091026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51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1760737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01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4608445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7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3957681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9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1887057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3250720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8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5992661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60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9379424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88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24352255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9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316963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2625752921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2838838118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391593214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2802131082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Sequoia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538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2044</Words>
  <Application>Microsoft Office PowerPoint</Application>
  <PresentationFormat>On-screen Show (4:3)</PresentationFormat>
  <Paragraphs>464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Sequoia High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Sequoia High School</dc:title>
  <dc:creator>Curtis Mack</dc:creator>
  <cp:lastModifiedBy>Polk, Robert</cp:lastModifiedBy>
  <cp:revision>1</cp:revision>
  <dcterms:created xsi:type="dcterms:W3CDTF">2013-02-23T09:22:44Z</dcterms:created>
  <dcterms:modified xsi:type="dcterms:W3CDTF">2013-04-08T23:25:20Z</dcterms:modified>
</cp:coreProperties>
</file>